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71" r:id="rId6"/>
    <p:sldId id="279" r:id="rId7"/>
    <p:sldId id="276" r:id="rId8"/>
    <p:sldId id="275" r:id="rId9"/>
    <p:sldId id="270" r:id="rId10"/>
    <p:sldId id="264" r:id="rId11"/>
    <p:sldId id="274" r:id="rId12"/>
    <p:sldId id="282" r:id="rId13"/>
    <p:sldId id="283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2014-10-24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68759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JESTEŚMY GRZESZNI I POTRZEBUJEMY JEZUSA JAKO PANA I ZBAWICIELA</a:t>
            </a:r>
            <a:endParaRPr lang="pl-P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swfaustyna.waw.pl/images/jezus_milosier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158427"/>
            <a:ext cx="3600400" cy="5699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4788024" y="188640"/>
            <a:ext cx="4355976" cy="78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10. OFIARA MSZY ŚW.  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8"/>
          <p:cNvSpPr>
            <a:spLocks noChangeArrowheads="1"/>
          </p:cNvSpPr>
          <p:nvPr/>
        </p:nvSpPr>
        <p:spPr bwMode="auto">
          <a:xfrm>
            <a:off x="4876800" y="1124744"/>
            <a:ext cx="4267200" cy="670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„KOCHAJCIE JEZUSA OBECNEGO W EUCHARYSTII. JEST ON OBECNY W SPOSÓB OFIARNICZY WE MSZY ŚW., KTÓRA PONAWIA OFIARĘ KRZYŻA. PÓJŚCIE NA MSZĘ ŚW. OZNACZA UDANIE SIĘ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KALWARIĘ, </a:t>
            </a:r>
          </a:p>
          <a:p>
            <a:pPr algn="ctr"/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ABY SPOTKAĆ SIĘ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NIM,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NASZYM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ODKUPICIELEM”.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Bł. Jan Paweł II, </a:t>
            </a:r>
            <a:r>
              <a:rPr lang="pl-PL" sz="2000" dirty="0">
                <a:latin typeface="Times New Roman" pitchFamily="18" charset="0"/>
                <a:cs typeface="Times New Roman" pitchFamily="18" charset="0"/>
              </a:rPr>
              <a:t>d. 8 XI 1978 r.</a:t>
            </a:r>
          </a:p>
          <a:p>
            <a:pPr algn="ctr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„MSZA ŚW. MA TAKĄ SAMĄ WARTOŚĆ, JAKĄ MA ŚMIERĆ JEZUSA NA KRZYŻU”. </a:t>
            </a:r>
          </a:p>
          <a:p>
            <a:pPr algn="r"/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Św. Tomasz z Akwinu</a:t>
            </a:r>
          </a:p>
          <a:p>
            <a:pPr algn="ctr"/>
            <a:endParaRPr lang="pl-PL" dirty="0" smtClean="0">
              <a:latin typeface="Book Antiqua" pitchFamily="18" charset="0"/>
            </a:endParaRPr>
          </a:p>
          <a:p>
            <a:pPr algn="ctr"/>
            <a:endParaRPr lang="pl-PL" dirty="0" smtClean="0">
              <a:latin typeface="Book Antiqua" pitchFamily="18" charset="0"/>
            </a:endParaRPr>
          </a:p>
          <a:p>
            <a:pPr algn="ctr"/>
            <a:endParaRPr lang="pl-PL" dirty="0" smtClean="0">
              <a:latin typeface="Book Antiqua" pitchFamily="18" charset="0"/>
            </a:endParaRPr>
          </a:p>
          <a:p>
            <a:pPr algn="ctr"/>
            <a:r>
              <a:rPr lang="pl-PL" dirty="0" smtClean="0">
                <a:latin typeface="Book Antiqua" pitchFamily="18" charset="0"/>
              </a:rPr>
              <a:t> </a:t>
            </a:r>
            <a:endParaRPr lang="pl-PL" dirty="0">
              <a:latin typeface="Book Antiqua" pitchFamily="18" charset="0"/>
            </a:endParaRPr>
          </a:p>
          <a:p>
            <a:pPr algn="ctr"/>
            <a:endParaRPr lang="pl-PL" dirty="0">
              <a:latin typeface="Book Antiqua" pitchFamily="18" charset="0"/>
            </a:endParaRPr>
          </a:p>
          <a:p>
            <a:pPr algn="ctr"/>
            <a:r>
              <a:rPr lang="pl-PL" sz="2000" dirty="0">
                <a:latin typeface="Algerian" pitchFamily="82" charset="0"/>
              </a:rPr>
              <a:t>  </a:t>
            </a:r>
          </a:p>
        </p:txBody>
      </p:sp>
      <p:pic>
        <p:nvPicPr>
          <p:cNvPr id="6" name="Picture 6" descr="http://www.namiasteczku.org/50latDA/images/stories/host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62428"/>
            <a:ext cx="4176464" cy="62925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swietajadwiga.diecezja.pl/_foto/7_12998793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4000504"/>
            <a:ext cx="2222592" cy="1641543"/>
          </a:xfrm>
          <a:prstGeom prst="rect">
            <a:avLst/>
          </a:prstGeom>
          <a:noFill/>
        </p:spPr>
      </p:pic>
      <p:pic>
        <p:nvPicPr>
          <p:cNvPr id="31748" name="Picture 4" descr="http://www.parafia.strumien.com/obrazki/sakramenty_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714356"/>
            <a:ext cx="1847850" cy="2200275"/>
          </a:xfrm>
          <a:prstGeom prst="rect">
            <a:avLst/>
          </a:prstGeom>
          <a:noFill/>
        </p:spPr>
      </p:pic>
      <p:pic>
        <p:nvPicPr>
          <p:cNvPr id="31752" name="Picture 8" descr="http://www.parafia.strumien.com/obrazki/sakramenty_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16" y="3214686"/>
            <a:ext cx="2033235" cy="2643206"/>
          </a:xfrm>
          <a:prstGeom prst="rect">
            <a:avLst/>
          </a:prstGeom>
          <a:noFill/>
        </p:spPr>
      </p:pic>
      <p:pic>
        <p:nvPicPr>
          <p:cNvPr id="31754" name="Picture 10" descr="http://republika.pl/blog_pw_4079818/6756641/tr/141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714356"/>
            <a:ext cx="2231508" cy="2757507"/>
          </a:xfrm>
          <a:prstGeom prst="rect">
            <a:avLst/>
          </a:prstGeom>
          <a:noFill/>
        </p:spPr>
      </p:pic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>
          <a:xfrm>
            <a:off x="0" y="260648"/>
            <a:ext cx="4355976" cy="19888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	11. SAKRAMENTY – „WIDZIALNE ZNAKI NIEWIDZIALEJ ŁASKI” 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://www.malirycerze.koszalin.opoka.org.pl/images/stories/obrazki/1-komunia-sw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2276872"/>
            <a:ext cx="2592288" cy="4056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700808"/>
            <a:ext cx="6876256" cy="1268760"/>
          </a:xfrm>
        </p:spPr>
        <p:txBody>
          <a:bodyPr>
            <a:no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12. MIŁOSIERDZIE OWOCEM MIŁOŚCI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„Powiedz grzesznikom, że żaden nie ujdzie ręki Mojej. Jeżeli uciekają przed miłosiernym Sercem Moim, wpadną w sprawiedliwe ręce Moje. </a:t>
            </a: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Powiedz grzesznikom, że zawsze czekam na nich, wsłuchuję [się] w tętno ich serca, kiedy uderzy dla Mnie.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Napisz, że przemawiam do nich przez wyrzuty sumienia, przez niepowodzenie i cierpienia, przez burze i pioruny, przemawiam przez głos Kościoła, a jeżeli udaremnią wszystkie łaski Moje, poczynam się gniewać na nich, zostawiając ich samym sobie i daję im czego pragną”</a:t>
            </a:r>
            <a:r>
              <a:rPr lang="pl-PL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Dz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1728).</a:t>
            </a: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pl-PL" sz="1600" dirty="0" smtClean="0">
                <a:latin typeface="Times New Roman" pitchFamily="18" charset="0"/>
                <a:cs typeface="Times New Roman" pitchFamily="18" charset="0"/>
              </a:rPr>
            </a:br>
            <a:endParaRPr lang="pl-PL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3861048"/>
            <a:ext cx="8712968" cy="3356992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„Pisz, mów o Moim miłosierdziu.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Powiedz duszom gdzie mają szukać pociech, to jest w trybunale miłosierdzia, tam są największe cuda, które się nieustannie powtarzają.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Aby zyskać ten cud, nie trzeba odprawić dalekiej pielgrzymki, ani też składać jakichś zewnętrznych obrzędów, ale wystarczy przystąpić do stóp zastępcy Mojego z wiarą i powiedzieć mu nędzę swoją, a cud miłosierdzia Bożego okaże się w całej pełni.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Choćby dusza była, jak trup rozkładająca się i choćby po ludzku już nie było wskrzeszenia i wszystko już stracone, nie tak jest po Bożemu, cud miłosierdzia Bożego wskrzesza tę duszę w całej pełni.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 biedni, którzy nie korzystają z tego cudu miłosierdzia Bożego, na darmo będziecie wołać, ale będzie już za późno”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Dz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1448).</a:t>
            </a:r>
          </a:p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„Córko moja, na zawsze wiedz o tym, że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tylko grzech ciężki wypędza mnie z duszy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a nic więcej”. 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Dz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1181)</a:t>
            </a:r>
          </a:p>
        </p:txBody>
      </p:sp>
      <p:pic>
        <p:nvPicPr>
          <p:cNvPr id="4" name="Picture 2" descr="http://swfaustyna.waw.pl/images/jezus_milosiern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76672"/>
            <a:ext cx="2162108" cy="3422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9698" name="Picture 2" descr="http://photos.nasza-klasa.pl/36919814/305/main/5362f6806b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6248" y="214290"/>
            <a:ext cx="4857752" cy="66437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>
                <a:latin typeface="Arial Black" pitchFamily="34" charset="0"/>
              </a:rPr>
              <a:t>	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2. POCZĄTEK DRAMATU GRZECHU </a:t>
            </a:r>
          </a:p>
          <a:p>
            <a:pPr algn="ctr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	„Wprowadzam nieprzyjaźń między ciebie, 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a niewiastę, pomiędzy potomstwo twoje 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a potomstwo jej: ono ugodzi cię w głowę, a ty ugodzisz je w piętę”. Rdz 3,15 </a:t>
            </a:r>
          </a:p>
          <a:p>
            <a:pPr algn="ctr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	„Pan Bóg sporządził dla mężczyzny i dla jego żony odzienie ze skór i przyodział ich”. 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Rdz 3,21    </a:t>
            </a:r>
          </a:p>
          <a:p>
            <a:pPr algn="ctr">
              <a:buNone/>
            </a:pPr>
            <a:endParaRPr lang="pl-PL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„Jak przez jednego człowieka grzech wszedł na świat, a przez grzech śmierć, i w ten sposób śmierć przeszła na ludzi, ponieważ wszyscy zgrzeszyli… (…) Jeżeli bowiem przez przestępstwo jednego śmierć zakrólowała 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z powodu jego jednego, to o ileż bardziej ci, którzy otrzymują obfitość łaski i daru sprawiedliwości, królować będą w życiu </a:t>
            </a:r>
            <a:br>
              <a:rPr lang="pl-PL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z powodu Jednego – Jezusa Chrystusa”. </a:t>
            </a:r>
          </a:p>
          <a:p>
            <a:pPr algn="ctr">
              <a:buNone/>
            </a:pPr>
            <a:r>
              <a:rPr lang="pl-PL" sz="1800" dirty="0" err="1" smtClean="0">
                <a:latin typeface="Times New Roman" pitchFamily="18" charset="0"/>
                <a:cs typeface="Times New Roman" pitchFamily="18" charset="0"/>
              </a:rPr>
              <a:t>Rz</a:t>
            </a:r>
            <a:r>
              <a:rPr lang="pl-PL" sz="1800" dirty="0" smtClean="0">
                <a:latin typeface="Times New Roman" pitchFamily="18" charset="0"/>
                <a:cs typeface="Times New Roman" pitchFamily="18" charset="0"/>
              </a:rPr>
              <a:t> 5,12.17     </a:t>
            </a: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republika.pl/blog_pa_4591937/6895618/tr/adam_i_ew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4"/>
            <a:ext cx="4500562" cy="52712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3. POWSTAWANIE RÓŻNYCH WIERZEŃ </a:t>
            </a:r>
            <a:br>
              <a:rPr lang="pl-PL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I PRAKTYK OKULTYSTYCZNYCH  </a:t>
            </a:r>
            <a:endParaRPr lang="pl-PL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00496" y="1285860"/>
            <a:ext cx="4686304" cy="557214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„Wprawdzie ongiś, nie znając Boga,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służyliście bogom,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którzy w rzeczywistości nie istnieją”.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Ga 4,8</a:t>
            </a:r>
          </a:p>
          <a:p>
            <a:pPr algn="ctr">
              <a:buNone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„Wszyscy bogowie pogan to ułuda,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a Pan uczynił niebiosa”.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96,5</a:t>
            </a:r>
          </a:p>
          <a:p>
            <a:pPr algn="ctr">
              <a:buNone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„Ależ właśnie to, co ofiarują poganie, demonom składają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w ofierze, a nie Bogu. Nie chciałbym, byście mieli coś wspólnego z demonami”.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1 Kor 10,20</a:t>
            </a:r>
          </a:p>
          <a:p>
            <a:pPr algn="ctr">
              <a:buNone/>
            </a:pPr>
            <a:endParaRPr lang="pl-PL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„Nie będziecie się zwracać do wywołujących duchy ani do wróżbitów. Nie będziecie zasięgać ich rady, aby nie splugawić się przez nich. Ja jestem Pan, Bóg wasz”. </a:t>
            </a:r>
            <a:br>
              <a:rPr lang="pl-PL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l-PL" sz="2400" dirty="0" err="1" smtClean="0">
                <a:latin typeface="Times New Roman" pitchFamily="18" charset="0"/>
                <a:cs typeface="Times New Roman" pitchFamily="18" charset="0"/>
              </a:rPr>
              <a:t>Kpł</a:t>
            </a:r>
            <a:r>
              <a:rPr lang="pl-PL" sz="2400" dirty="0" smtClean="0">
                <a:latin typeface="Times New Roman" pitchFamily="18" charset="0"/>
                <a:cs typeface="Times New Roman" pitchFamily="18" charset="0"/>
              </a:rPr>
              <a:t> 20,6)</a:t>
            </a:r>
          </a:p>
          <a:p>
            <a:pPr algn="ctr">
              <a:buNone/>
            </a:pPr>
            <a:endParaRPr lang="pl-PL" sz="2000" dirty="0"/>
          </a:p>
        </p:txBody>
      </p:sp>
      <p:pic>
        <p:nvPicPr>
          <p:cNvPr id="4098" name="Picture 2" descr="http://jogaszkola.republika.pl/galeria/mix/hanu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42984"/>
            <a:ext cx="3810000" cy="5514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4. NARÓD WYBRANY – BÓG SIĘ OBJAWIA  </a:t>
            </a:r>
            <a:endParaRPr lang="pl-PL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 descr="7%5B4%5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285860"/>
            <a:ext cx="5915300" cy="4443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/>
        </p:nvSpPr>
        <p:spPr>
          <a:xfrm>
            <a:off x="0" y="5857892"/>
            <a:ext cx="9144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„Zbudował Aaron ołtarz przed nim i kazał obwołać: Jutro będzie święto Pana. (…) Zrobili sobie cielca ulanego, oddali mu pokłon, złożyli mu ofiarę i mówili: To są bogowie twoi, Izraelu, którzy cię wyprowadzili z ziemi egipskiej” (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Wj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32,4-5.8).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484784"/>
          </a:xfrm>
        </p:spPr>
        <p:txBody>
          <a:bodyPr>
            <a:noAutofit/>
          </a:bodyPr>
          <a:lstStyle/>
          <a:p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5. OBJAWIENIE SIĘ BOGA W CHRYSTUSIE</a:t>
            </a:r>
            <a:br>
              <a:rPr lang="pl-PL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„I nie ma w żadnym innym zbawienia, gdyż nie dano ludziom pod niebem żadnego innego imienia, w którym moglibyśmy być zbawieni”. </a:t>
            </a:r>
            <a:r>
              <a:rPr lang="pl-PL" sz="2000" b="1" i="1" dirty="0" err="1" smtClean="0">
                <a:latin typeface="Times New Roman" pitchFamily="18" charset="0"/>
                <a:cs typeface="Times New Roman" pitchFamily="18" charset="0"/>
              </a:rPr>
              <a:t>Dz</a:t>
            </a:r>
            <a:r>
              <a:rPr lang="pl-PL" sz="2000" b="1" i="1" dirty="0" smtClean="0">
                <a:latin typeface="Times New Roman" pitchFamily="18" charset="0"/>
                <a:cs typeface="Times New Roman" pitchFamily="18" charset="0"/>
              </a:rPr>
              <a:t> 4,12</a:t>
            </a:r>
            <a:endParaRPr lang="pl-PL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://1.bp.blogspot.com/-7TDhi3bDZIk/TyLA6ifqarI/AAAAAAAAANM/Ndzf8x3C7ik/s1600/2+-+Jez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88044"/>
            <a:ext cx="7344816" cy="5169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95800" y="152400"/>
            <a:ext cx="46482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sz="3000" b="1" dirty="0" smtClean="0">
                <a:latin typeface="Times New Roman" pitchFamily="18" charset="0"/>
                <a:cs typeface="Times New Roman" pitchFamily="18" charset="0"/>
              </a:rPr>
              <a:t>6. DLACZEGO OFIARA KRZYŻA?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1196752"/>
            <a:ext cx="4648200" cy="5943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Uwielbienie Boga Ojca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Zadośćuczynienie Bożej sprawiedliwości wobec ludzi poprzez spłacenie długu należnej miłości, czci i posłuszeństwa Bogu Ojcu  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Odpuszczenie grzechów i darowanie kar za grzechy</a:t>
            </a:r>
          </a:p>
          <a:p>
            <a:pPr algn="l" eaLnBrk="1" hangingPunct="1">
              <a:lnSpc>
                <a:spcPct val="80000"/>
              </a:lnSpc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Wyrwanie z niewoli szatana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Ocalenie ludzi od potępienia w piekle i otwarcie nieba    </a:t>
            </a:r>
          </a:p>
          <a:p>
            <a:pPr algn="l" eaLnBrk="1" hangingPunct="1">
              <a:lnSpc>
                <a:spcPct val="80000"/>
              </a:lnSpc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Zawarcie przymierza przyjaźni miedzy Bogiem i ludźmi 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Uśmierzenie gniewu Bożego 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Wyjednanie ludzkości wszelkich łask, a szczególnie Ofiary Mszy św. i innych sakramentów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Zrodzenie Kościoła katolickiego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Ukazanie nieskończonej miłości Boga do ludzi 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r>
              <a:rPr lang="pl-PL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Nadanie cierpieniu i śmierci odkupieńczego sensu  </a:t>
            </a: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endParaRPr lang="pl-PL" sz="1800" dirty="0" smtClean="0">
              <a:latin typeface="Arial Black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endParaRPr lang="pl-PL" sz="1800" dirty="0" smtClean="0">
              <a:latin typeface="Arial Black" pitchFamily="34" charset="0"/>
            </a:endParaRPr>
          </a:p>
          <a:p>
            <a:pPr algn="l" eaLnBrk="1" hangingPunct="1">
              <a:lnSpc>
                <a:spcPct val="80000"/>
              </a:lnSpc>
              <a:buFontTx/>
              <a:buChar char="-"/>
            </a:pPr>
            <a:endParaRPr lang="pl-PL" sz="1900" dirty="0" smtClean="0">
              <a:latin typeface="Arial Black" pitchFamily="34" charset="0"/>
            </a:endParaRPr>
          </a:p>
        </p:txBody>
      </p:sp>
      <p:pic>
        <p:nvPicPr>
          <p:cNvPr id="3076" name="Picture 7" descr="Relikwie_Krzyza_Chrystusowego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95800" cy="683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476672"/>
            <a:ext cx="4267200" cy="6381328"/>
          </a:xfrm>
        </p:spPr>
        <p:txBody>
          <a:bodyPr/>
          <a:lstStyle/>
          <a:p>
            <a:pPr marL="0" algn="ctr">
              <a:buFontTx/>
              <a:buNone/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7. DLACZEGO</a:t>
            </a:r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buFontTx/>
              <a:buNone/>
            </a:pP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ZMARTWYCHWSTANIE?</a:t>
            </a:r>
          </a:p>
          <a:p>
            <a:pPr algn="ctr">
              <a:buFontTx/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CHRYSTUS UDOWODNIŁ SWOJĄ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BOSKOŚĆ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POTWIERDZIŁ CAŁE SWOJE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NAUCZANIE</a:t>
            </a:r>
            <a:endParaRPr lang="pl-PL" sz="20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ZAPOWIEDZIAŁ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NASZE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ZMARTWYCHWSTANIE</a:t>
            </a:r>
          </a:p>
          <a:p>
            <a:pPr algn="ctr">
              <a:buFontTx/>
              <a:buChar char="-"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OBDARZYŁ NAS NOWYM ŻYCIEM </a:t>
            </a:r>
          </a:p>
          <a:p>
            <a:pPr algn="ctr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- POKONAŁ ŚMIERĆ</a:t>
            </a:r>
            <a:endParaRPr lang="pl-PL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7" name="Picture 7" descr="zmartwychwstan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26013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86182" y="404664"/>
            <a:ext cx="5214974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8. DOBRZE… JEZUS ZA MNIE UMARŁ </a:t>
            </a:r>
            <a:br>
              <a:rPr lang="pl-PL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I ZMARTWYCHWSTAŁ.</a:t>
            </a:r>
          </a:p>
          <a:p>
            <a:pPr algn="ctr">
              <a:buNone/>
            </a:pPr>
            <a:endParaRPr lang="pl-PL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JAK SIĘ TO JEDNAK MA </a:t>
            </a:r>
            <a:br>
              <a:rPr lang="pl-PL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DO MNIE DZIŚ </a:t>
            </a:r>
            <a:br>
              <a:rPr lang="pl-PL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PO 2000 LAT? </a:t>
            </a:r>
            <a:endParaRPr lang="pl-PL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www.story.gala.pl/fotka/90/90237_l/zamy%C5%9Blen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928670"/>
            <a:ext cx="3747989" cy="5000660"/>
          </a:xfrm>
          <a:prstGeom prst="rect">
            <a:avLst/>
          </a:prstGeom>
          <a:noFill/>
        </p:spPr>
      </p:pic>
      <p:pic>
        <p:nvPicPr>
          <p:cNvPr id="5" name="Picture 2" descr="http://echochrystusakrola.net/assets/images/2010-07/20100720_5b955cb40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221088"/>
            <a:ext cx="3729063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9. KOŚCIÓŁ ŚW.  </a:t>
            </a:r>
            <a:br>
              <a:rPr lang="pl-PL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SAKRAMENTEM ZBAWIENIA  </a:t>
            </a:r>
            <a:endParaRPr lang="pl-PL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29190" y="1600200"/>
            <a:ext cx="421481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l-PL" sz="2000" dirty="0" smtClean="0"/>
          </a:p>
          <a:p>
            <a:pPr algn="ctr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„Pielgrzymujący Kościół jest konieczny do zbawienia. Chrystus bowiem jest jedynym Pośrednikiem i drogą zbawienia. </a:t>
            </a: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On w swoim Ciele, którym jest Kościół, staje się dla nas obecny”.</a:t>
            </a:r>
          </a:p>
          <a:p>
            <a:pPr algn="ctr">
              <a:buNone/>
            </a:pPr>
            <a:r>
              <a:rPr lang="pl-PL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„Całą pełnię zbawczych środków można bowiem osiągnąć jedynie za pośrednictwem katolickiego Kościoła Chrystusowego”. </a:t>
            </a:r>
            <a:br>
              <a:rPr lang="pl-PL" sz="2000" dirty="0" smtClean="0">
                <a:latin typeface="Times New Roman" pitchFamily="18" charset="0"/>
                <a:cs typeface="Times New Roman" pitchFamily="18" charset="0"/>
              </a:rPr>
            </a:br>
            <a:endParaRPr lang="pl-PL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Sobór Watykański II </a:t>
            </a:r>
          </a:p>
          <a:p>
            <a:pPr algn="r">
              <a:buNone/>
            </a:pP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Lumen </a:t>
            </a:r>
            <a:r>
              <a:rPr lang="pl-PL" sz="2000" dirty="0" err="1" smtClean="0">
                <a:latin typeface="Times New Roman" pitchFamily="18" charset="0"/>
                <a:cs typeface="Times New Roman" pitchFamily="18" charset="0"/>
              </a:rPr>
              <a:t>gentium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, nr 14</a:t>
            </a:r>
          </a:p>
        </p:txBody>
      </p:sp>
      <p:pic>
        <p:nvPicPr>
          <p:cNvPr id="26626" name="Picture 2" descr="http://3.bp.blogspot.com/-iyqommT1eKc/TfO1Nvg-kyI/AAAAAAAAC3k/YKn-HeDLrOI/s320/Zeslanie_Ducha_Swiete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00174"/>
            <a:ext cx="5102713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1288</TotalTime>
  <Words>255</Words>
  <Application>Microsoft Office PowerPoint</Application>
  <PresentationFormat>Pokaz na ekranie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JESTEŚMY GRZESZNI I POTRZEBUJEMY JEZUSA JAKO PANA I ZBAWICIELA</vt:lpstr>
      <vt:lpstr>Slajd 2</vt:lpstr>
      <vt:lpstr>3. POWSTAWANIE RÓŻNYCH WIERZEŃ  I PRAKTYK OKULTYSTYCZNYCH  </vt:lpstr>
      <vt:lpstr>4. NARÓD WYBRANY – BÓG SIĘ OBJAWIA  </vt:lpstr>
      <vt:lpstr>5. OBJAWIENIE SIĘ BOGA W CHRYSTUSIE   „I nie ma w żadnym innym zbawienia, gdyż nie dano ludziom pod niebem żadnego innego imienia, w którym moglibyśmy być zbawieni”. Dz 4,12</vt:lpstr>
      <vt:lpstr>6. DLACZEGO OFIARA KRZYŻA?</vt:lpstr>
      <vt:lpstr>Slajd 7</vt:lpstr>
      <vt:lpstr>Slajd 8</vt:lpstr>
      <vt:lpstr>9. KOŚCIÓŁ ŚW.   SAKRAMENTEM ZBAWIENIA  </vt:lpstr>
      <vt:lpstr>Slajd 10</vt:lpstr>
      <vt:lpstr>Slajd 11</vt:lpstr>
      <vt:lpstr>12. MIŁOSIERDZIE OWOCEM MIŁOŚCI  „Powiedz grzesznikom, że żaden nie ujdzie ręki Mojej. Jeżeli uciekają przed miłosiernym Sercem Moim, wpadną w sprawiedliwe ręce Moje. Powiedz grzesznikom, że zawsze czekam na nich, wsłuchuję [się] w tętno ich serca, kiedy uderzy dla Mnie. Napisz, że przemawiam do nich przez wyrzuty sumienia, przez niepowodzenie i cierpienia, przez burze i pioruny, przemawiam przez głos Kościoła, a jeżeli udaremnią wszystkie łaski Moje, poczynam się gniewać na nich, zostawiając ich samym sobie i daję im czego pragną” (Dz 1728).    </vt:lpstr>
      <vt:lpstr>Slajd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JEZUS JEDYNYM ZBAWICIELEM </dc:title>
  <dc:creator>ks. Dawid</dc:creator>
  <cp:lastModifiedBy>JD</cp:lastModifiedBy>
  <cp:revision>111</cp:revision>
  <dcterms:created xsi:type="dcterms:W3CDTF">2011-10-18T15:34:52Z</dcterms:created>
  <dcterms:modified xsi:type="dcterms:W3CDTF">2014-10-24T12:32:06Z</dcterms:modified>
</cp:coreProperties>
</file>