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</p:sld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ójkąt równoramienny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ójkąt prostokątny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ójkąt równoramienny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11" name="Łącznik prosty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olny kształt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owolny kształt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ójkąt prostokątny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CE94EAE-2308-44F9-82EB-323BB632C0C6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D0933DB-0ECA-4E8A-A09E-E52F90DA1E1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4294967295"/>
          </p:nvPr>
        </p:nvSpPr>
        <p:spPr>
          <a:xfrm>
            <a:off x="1285875" y="2276475"/>
            <a:ext cx="7858125" cy="2081213"/>
          </a:xfr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pPr algn="ctr"/>
            <a:endParaRPr lang="pl-PL" sz="4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ctr"/>
            <a:r>
              <a:rPr lang="pl-PL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„A ja kocham ten Krzyż”</a:t>
            </a:r>
            <a:endParaRPr lang="pl-PL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301670">
            <a:off x="1437900" y="187020"/>
            <a:ext cx="8229600" cy="1143000"/>
          </a:xfrm>
          <a:ln>
            <a:noFill/>
          </a:ln>
          <a:effectLst/>
          <a:scene3d>
            <a:camera prst="perspectiveHeroicExtremeRightFacing"/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>
            <a:normAutofit/>
          </a:bodyPr>
          <a:lstStyle/>
          <a:p>
            <a:pPr algn="ctr"/>
            <a:r>
              <a:rPr lang="pl-PL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Co to jest krzyż…</a:t>
            </a:r>
            <a:endParaRPr lang="pl-PL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35480"/>
            <a:ext cx="4330824" cy="438912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perspectiveFront"/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 smtClean="0">
                <a:latin typeface="Franklin Gothic Demi" pitchFamily="34" charset="0"/>
              </a:rPr>
              <a:t>	Krzyż w czasach przed narodzeniem Jezusa Chrystusa był znakiem największej hańby dla człowieka. Na śmierć krzyżowa skazywano największych łotrów. Obecnie krzyż jest symbolem życia wiecznego, zbawienia i męki Jezusa.</a:t>
            </a:r>
            <a:endParaRPr lang="pl-PL" dirty="0">
              <a:latin typeface="Franklin Gothic Demi" pitchFamily="34" charset="0"/>
            </a:endParaRPr>
          </a:p>
        </p:txBody>
      </p:sp>
      <p:pic>
        <p:nvPicPr>
          <p:cNvPr id="1026" name="Picture 2" descr="C:\Users\Public\Pictures\krzyże\z7729437X,Krzyze-czekajace-na-krzyzowanych-w-San-Pedr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772816"/>
            <a:ext cx="4036198" cy="4596904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4282" y="267494"/>
            <a:ext cx="8715436" cy="1399032"/>
          </a:xfrm>
          <a:scene3d>
            <a:camera prst="perspectiveRelaxedModerately"/>
            <a:lightRig rig="threePt" dir="t"/>
          </a:scene3d>
        </p:spPr>
        <p:txBody>
          <a:bodyPr>
            <a:normAutofit fontScale="90000"/>
          </a:bodyPr>
          <a:lstStyle/>
          <a:p>
            <a:pPr algn="ctr"/>
            <a:r>
              <a:rPr lang="pl-PL" sz="3600" b="1" dirty="0" smtClean="0">
                <a:solidFill>
                  <a:srgbClr val="FF0000"/>
                </a:solidFill>
                <a:latin typeface="Arial Black" pitchFamily="34" charset="0"/>
              </a:rPr>
              <a:t>Co się stało, że krzyż nagle zmienił drastycznie swoje znaczenie?</a:t>
            </a:r>
            <a:endParaRPr lang="pl-PL" sz="36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700808"/>
            <a:ext cx="4906888" cy="4714544"/>
          </a:xfr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perspectiveHeroicExtremeRightFacing"/>
            <a:lightRig rig="threePt" dir="t"/>
          </a:scene3d>
        </p:spPr>
        <p:txBody>
          <a:bodyPr/>
          <a:lstStyle/>
          <a:p>
            <a:pPr>
              <a:buNone/>
            </a:pPr>
            <a:r>
              <a:rPr lang="pl-PL" dirty="0" smtClean="0">
                <a:latin typeface="Franklin Gothic Demi" pitchFamily="34" charset="0"/>
              </a:rPr>
              <a:t>	Przez krzyż dokonało się nasze zbawienie. Jezus oddał na nim swoje życie za nas czyli grzeszników. Stało się to za sprawa krzyża i krzyż stał się tego symbolem, stał się święty.</a:t>
            </a:r>
          </a:p>
        </p:txBody>
      </p:sp>
      <p:pic>
        <p:nvPicPr>
          <p:cNvPr id="2050" name="Picture 2" descr="C:\Users\Public\Pictures\krzyże\krzyz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988840"/>
            <a:ext cx="3200400" cy="3933825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  <a:softEdge rad="12700"/>
          </a:effectLst>
          <a:scene3d>
            <a:camera prst="perspectiveHeroicExtremeLeftFacing"/>
            <a:lightRig rig="threePt" dir="t"/>
          </a:scene3d>
          <a:sp3d>
            <a:bevelT prst="convex"/>
          </a:sp3d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81328"/>
            <a:ext cx="4402832" cy="4525963"/>
          </a:xfrm>
          <a:scene3d>
            <a:camera prst="perspectiveAbove"/>
            <a:lightRig rig="threePt" dir="t"/>
          </a:scene3d>
        </p:spPr>
        <p:txBody>
          <a:bodyPr>
            <a:normAutofit/>
          </a:bodyPr>
          <a:lstStyle/>
          <a:p>
            <a:pPr>
              <a:buNone/>
            </a:pPr>
            <a:r>
              <a:rPr lang="pl-PL" b="1" dirty="0" smtClean="0">
                <a:latin typeface="Franklin Gothic Demi" pitchFamily="34" charset="0"/>
              </a:rPr>
              <a:t>	Krzyż przypomina nam o naszej przynależność i wdzięczności jaka jesteśmy winni Bogu.</a:t>
            </a:r>
          </a:p>
          <a:p>
            <a:pPr>
              <a:buNone/>
            </a:pPr>
            <a:r>
              <a:rPr lang="pl-PL" b="1" dirty="0" smtClean="0">
                <a:latin typeface="Franklin Gothic Demi" pitchFamily="34" charset="0"/>
              </a:rPr>
              <a:t>	Przypomina nam o Jego obecności. Chwalmy Boga ,który za sprawa krzyża ocalił nas od wiecznej zagłady. </a:t>
            </a:r>
            <a:endParaRPr lang="pl-PL" b="1" dirty="0">
              <a:latin typeface="Franklin Gothic Demi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1430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63500"/>
          </a:effectLst>
          <a:scene3d>
            <a:camera prst="perspectiveRelaxedModerately"/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pl-PL" sz="4000" dirty="0" smtClean="0">
                <a:solidFill>
                  <a:srgbClr val="FF0000"/>
                </a:solidFill>
                <a:latin typeface="Arial Black" pitchFamily="34" charset="0"/>
              </a:rPr>
              <a:t>Czemu ważne jest by w każdym domu był krzyż? </a:t>
            </a:r>
            <a:endParaRPr lang="pl-PL" sz="4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3074" name="Picture 2" descr="C:\Users\Public\Pictures\krzyże\477090.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916832"/>
            <a:ext cx="4263256" cy="4584002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500"/>
                            </p:stCondLst>
                            <p:childTnLst>
                              <p:par>
                                <p:cTn id="1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500"/>
                            </p:stCondLst>
                            <p:childTnLst>
                              <p:par>
                                <p:cTn id="2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500"/>
                            </p:stCondLst>
                            <p:childTnLst>
                              <p:par>
                                <p:cTn id="30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70" decel="100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770" decel="100000"/>
                                        <p:tgtEl>
                                          <p:spTgt spid="307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5" dur="77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chniczny">
  <a:themeElements>
    <a:clrScheme name="Niestandardowy 3">
      <a:dk1>
        <a:srgbClr val="6ADAFA"/>
      </a:dk1>
      <a:lt1>
        <a:sysClr val="window" lastClr="FFFFFF"/>
      </a:lt1>
      <a:dk2>
        <a:srgbClr val="04617B"/>
      </a:dk2>
      <a:lt2>
        <a:srgbClr val="DBF5F9"/>
      </a:lt2>
      <a:accent1>
        <a:srgbClr val="000000"/>
      </a:accent1>
      <a:accent2>
        <a:srgbClr val="009DD9"/>
      </a:accent2>
      <a:accent3>
        <a:srgbClr val="20C8F7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echniczny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ł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nergetyczny">
  <a:themeElements>
    <a:clrScheme name="Niestandardowy 3">
      <a:dk1>
        <a:srgbClr val="6ADAFA"/>
      </a:dk1>
      <a:lt1>
        <a:sysClr val="window" lastClr="FFFFFF"/>
      </a:lt1>
      <a:dk2>
        <a:srgbClr val="04617B"/>
      </a:dk2>
      <a:lt2>
        <a:srgbClr val="DBF5F9"/>
      </a:lt2>
      <a:accent1>
        <a:srgbClr val="000000"/>
      </a:accent1>
      <a:accent2>
        <a:srgbClr val="009DD9"/>
      </a:accent2>
      <a:accent3>
        <a:srgbClr val="20C8F7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nergetyczn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Energetyczny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1267</TotalTime>
  <Words>34</Words>
  <Application>Microsoft Office PowerPoint</Application>
  <PresentationFormat>Pokaz na ekranie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4</vt:i4>
      </vt:variant>
      <vt:variant>
        <vt:lpstr>Tytuły slajdów</vt:lpstr>
      </vt:variant>
      <vt:variant>
        <vt:i4>4</vt:i4>
      </vt:variant>
    </vt:vector>
  </HeadingPairs>
  <TitlesOfParts>
    <vt:vector size="8" baseType="lpstr">
      <vt:lpstr>Przepływ</vt:lpstr>
      <vt:lpstr>Techniczny</vt:lpstr>
      <vt:lpstr>Energetyczny</vt:lpstr>
      <vt:lpstr>Hol</vt:lpstr>
      <vt:lpstr>Slajd 1</vt:lpstr>
      <vt:lpstr>Co to jest krzyż…</vt:lpstr>
      <vt:lpstr>Co się stało, że krzyż nagle zmienił drastycznie swoje znaczenie?</vt:lpstr>
      <vt:lpstr>Czemu ważne jest by w każdym domu był krzyż? 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Praca konkursowa </dc:title>
  <dc:creator>Komputer</dc:creator>
  <cp:lastModifiedBy>JD</cp:lastModifiedBy>
  <cp:revision>47</cp:revision>
  <dcterms:created xsi:type="dcterms:W3CDTF">2011-05-13T16:59:44Z</dcterms:created>
  <dcterms:modified xsi:type="dcterms:W3CDTF">2014-10-17T14:40:24Z</dcterms:modified>
</cp:coreProperties>
</file>