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B23C-1C8F-473B-A239-5F9DFFA131A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2980-CB04-43B0-8EBC-6F02CF242B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atalka\Moje%20dokumenty\Downloads\Bity%20na%20skrzypce%20i%20fortepiani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„Opatrzność Boża”</a:t>
            </a:r>
            <a:endParaRPr lang="pl-PL" sz="7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3992488" cy="134570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Bity na skrzypce i fortepia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40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sz="4300" dirty="0" smtClean="0"/>
              <a:t>Również w naszych domach znajdują się dowody Bożej Opatrzności zawarte w 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sz="2200" dirty="0" smtClean="0"/>
              <a:t>     </a:t>
            </a:r>
          </a:p>
          <a:p>
            <a:pPr>
              <a:buNone/>
            </a:pPr>
            <a:r>
              <a:rPr lang="pl-PL" sz="2200" dirty="0" smtClean="0"/>
              <a:t>      </a:t>
            </a:r>
            <a:r>
              <a:rPr lang="pl-PL" sz="2000" dirty="0" smtClean="0"/>
              <a:t>Tak mówi Pan Bóg: Oto wybieram Izraelitów spośród ludów do których pociągnęli, i zbieram ich ze wszystkich stron, i prowadzę ich do ich kraju. I uczynię ich jedynym ludem w kraju, na górach Izraela, i jeden król będzie nimi wszystkimi rządził, i już nie będą tworzyć dwóch narodów, i już nie będą podzieleni na dwa królestwa. I już nie będą się kalać swymi bożkami i wstrętnymi kultami, i wszelkimi odstępstwami. Uwolnię ich od wszystkich ich wiarołomstw, którymi zgrzeszyli, oczyszczę ich i będą moim ludem, Ja zaś będę ich Bogiem.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</a:t>
            </a:r>
            <a:r>
              <a:rPr lang="pl-PL" sz="1800" dirty="0" smtClean="0"/>
              <a:t>(</a:t>
            </a:r>
            <a:r>
              <a:rPr lang="pl-PL" sz="1800" dirty="0" err="1" smtClean="0"/>
              <a:t>Ez</a:t>
            </a:r>
            <a:r>
              <a:rPr lang="pl-PL" sz="1800" dirty="0" smtClean="0"/>
              <a:t> 36, 21-23)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73476" y="2060848"/>
            <a:ext cx="7291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„Piśmie Świętym”:</a:t>
            </a:r>
            <a:endParaRPr lang="pl-PL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3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Tak wiele jest przykładów Bożej Opatrzności</a:t>
            </a:r>
          </a:p>
          <a:p>
            <a:pPr algn="ctr">
              <a:buNone/>
            </a:pPr>
            <a:r>
              <a:rPr lang="pl-PL" dirty="0" smtClean="0"/>
              <a:t>   nawet to, że jesteśmy szczęśliwi...</a:t>
            </a:r>
          </a:p>
          <a:p>
            <a:pPr algn="ctr">
              <a:buNone/>
            </a:pPr>
            <a:r>
              <a:rPr lang="pl-PL" dirty="0" smtClean="0"/>
              <a:t>   Nad wszystkim czuwa Bóg, jako ojciec całego świata i wszelkiej dobroci.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Tm="10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r>
              <a:rPr lang="pl-PL" sz="4400" dirty="0" smtClean="0"/>
              <a:t>Nic nie może się zdarzyć, jeśli nie chciałby tego Bóg. A wszystko, czego On chce , chociaż mogłoby wydawać się nam najgorsze, jest dla nas najlepsze. </a:t>
            </a:r>
          </a:p>
          <a:p>
            <a:pPr>
              <a:buNone/>
            </a:pPr>
            <a:r>
              <a:rPr lang="pl-PL" sz="2800" dirty="0" smtClean="0"/>
              <a:t>                                                            ~Św. Thomas More~</a:t>
            </a:r>
            <a:endParaRPr lang="pl-PL" sz="2800" dirty="0"/>
          </a:p>
        </p:txBody>
      </p:sp>
    </p:spTree>
  </p:cSld>
  <p:clrMapOvr>
    <a:masterClrMapping/>
  </p:clrMapOvr>
  <p:transition spd="med" advTm="1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Czasami zastanawiamy się co to jest Boża Opatrzność? </a:t>
            </a:r>
          </a:p>
          <a:p>
            <a:pPr algn="ctr">
              <a:buNone/>
            </a:pPr>
            <a:r>
              <a:rPr lang="pl-PL" sz="2800" dirty="0" smtClean="0"/>
              <a:t>Czym się ona objawia?  </a:t>
            </a:r>
          </a:p>
          <a:p>
            <a:pPr algn="ctr">
              <a:buNone/>
            </a:pPr>
            <a:r>
              <a:rPr lang="pl-PL" sz="2800" dirty="0" smtClean="0"/>
              <a:t>Jaki ma cel? </a:t>
            </a:r>
          </a:p>
          <a:p>
            <a:pPr algn="ctr">
              <a:buNone/>
            </a:pPr>
            <a:r>
              <a:rPr lang="pl-PL" dirty="0" smtClean="0"/>
              <a:t>    </a:t>
            </a:r>
            <a:r>
              <a:rPr lang="pl-PL" sz="2800" dirty="0" smtClean="0"/>
              <a:t>Na te pytanie jest jedna prosta odpowiedz: Boża Opatrzność jest to </a:t>
            </a:r>
            <a:r>
              <a:rPr lang="pl-PL" sz="2800" dirty="0" smtClean="0"/>
              <a:t>miłość Boga</a:t>
            </a:r>
            <a:r>
              <a:rPr lang="pl-PL" sz="2800" dirty="0" smtClean="0"/>
              <a:t>, która objawia się na wiele przykładów, a celem Bożej Opatrzności jest opieka nad światem i ludźmi.</a:t>
            </a:r>
            <a:endParaRPr lang="pl-PL" sz="2800" dirty="0"/>
          </a:p>
        </p:txBody>
      </p:sp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Często doszukujemy się jej w swoim życiu. Szukając doskonałych przykładów Bożej Opatrzności nie dostrzegamy ich wokół siebie, w codziennym życiu.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Tm="8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95536" y="1340768"/>
            <a:ext cx="82162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Przykłady</a:t>
            </a:r>
            <a:r>
              <a:rPr lang="pl-PL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opatrzności </a:t>
            </a:r>
          </a:p>
          <a:p>
            <a:pPr algn="ctr"/>
            <a:r>
              <a:rPr lang="pl-PL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Bożej</a:t>
            </a:r>
            <a:endParaRPr lang="pl-PL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4000" dirty="0" smtClean="0"/>
              <a:t>Głównym przykładem Opatrzności jest </a:t>
            </a:r>
          </a:p>
          <a:p>
            <a:pPr>
              <a:buNone/>
            </a:pPr>
            <a:endParaRPr lang="pl-PL" sz="4000" dirty="0" smtClean="0"/>
          </a:p>
          <a:p>
            <a:pPr>
              <a:buNone/>
            </a:pPr>
            <a:endParaRPr lang="pl-PL" sz="4000" dirty="0"/>
          </a:p>
          <a:p>
            <a:pPr>
              <a:buNone/>
            </a:pPr>
            <a:endParaRPr lang="pl-PL" sz="4000" dirty="0"/>
          </a:p>
          <a:p>
            <a:pPr algn="ctr">
              <a:buNone/>
            </a:pPr>
            <a:r>
              <a:rPr lang="pl-PL" sz="4000" dirty="0" smtClean="0"/>
              <a:t>  czyli wszystko czym rządzi Bóg „od krańca do krańca i władając wszystkim z dobrocią” </a:t>
            </a:r>
          </a:p>
          <a:p>
            <a:pPr algn="r">
              <a:buNone/>
            </a:pPr>
            <a:r>
              <a:rPr lang="pl-PL" sz="2000" dirty="0" smtClean="0"/>
              <a:t>(Mdr8,1)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2051720" y="1412776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Cały świat</a:t>
            </a:r>
            <a:endParaRPr lang="pl-PL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7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sz="4000" dirty="0" smtClean="0"/>
              <a:t>Kolejnym przykładem opatrzności Bożej jest </a:t>
            </a:r>
          </a:p>
          <a:p>
            <a:pPr algn="ctr">
              <a:buNone/>
            </a:pPr>
            <a:endParaRPr lang="pl-PL" sz="4000" dirty="0" smtClean="0"/>
          </a:p>
          <a:p>
            <a:pPr algn="ctr">
              <a:buNone/>
            </a:pPr>
            <a:endParaRPr lang="pl-PL" sz="4000" dirty="0" smtClean="0"/>
          </a:p>
          <a:p>
            <a:pPr algn="ctr">
              <a:buNone/>
            </a:pPr>
            <a:endParaRPr lang="pl-PL" sz="4000" dirty="0"/>
          </a:p>
          <a:p>
            <a:pPr algn="ctr">
              <a:buNone/>
            </a:pPr>
            <a:r>
              <a:rPr lang="pl-PL" sz="4000" dirty="0" smtClean="0"/>
              <a:t>czyli odpuszczenie każdego grzechu, który jest nadużyciem wolności.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835696" y="1844824"/>
            <a:ext cx="53935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Spowiedź,</a:t>
            </a:r>
            <a:endParaRPr lang="pl-PL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/>
              <a:t>    Bardzo ważnym przykładem Bożej Opatrzności jest także wybranie 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>
              <a:buNone/>
            </a:pPr>
            <a:endParaRPr lang="pl-PL" sz="2800" dirty="0"/>
          </a:p>
          <a:p>
            <a:pPr algn="ctr">
              <a:buNone/>
            </a:pPr>
            <a:r>
              <a:rPr lang="pl-PL" sz="2800" dirty="0" smtClean="0"/>
              <a:t>    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000" dirty="0" smtClean="0"/>
              <a:t>16 października 1978 roku o godzinie 18:18 z komina nad Kaplicą Sykstyńską uniósł się biały dym. Wkrótce oszołomiony świat poznał nowego Następcę Piotra- papieża z dalekiej Polski, który jako chłopak powiedział w obecności kardynała Sapiehy, że wcale nie zamierza zostać księdzem.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907704" y="1844824"/>
            <a:ext cx="55342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Karola Wojtyły </a:t>
            </a:r>
          </a:p>
          <a:p>
            <a:pPr algn="ctr"/>
            <a:r>
              <a:rPr lang="pl-PL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 papieża.</a:t>
            </a:r>
            <a:endParaRPr lang="pl-PL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21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można również zaliczyć do kolejnego przykładu Bożej Opatrzności </a:t>
            </a:r>
            <a:br>
              <a:rPr lang="pl-PL" dirty="0" smtClean="0"/>
            </a:br>
            <a:r>
              <a:rPr lang="pl-PL" dirty="0" smtClean="0"/>
              <a:t>W latach 1919-1921. Podczas tej bitwy straty ZSRR były ogromne. Wyniosły kilkanaście tys. zabitych i rannych. Bitwa Warszawska zadecydowała o zachowaniu niepodległości przez Polskę oraz uniemożliwiła rozpętanie międzynarodowej rewolucji.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59632" y="476672"/>
            <a:ext cx="6266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Cud nad Wisłą</a:t>
            </a:r>
            <a:endParaRPr lang="pl-PL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17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u="sng" dirty="0" smtClean="0"/>
              <a:t/>
            </a:r>
            <a:br>
              <a:rPr lang="pl-PL" u="sng" dirty="0" smtClean="0"/>
            </a:br>
            <a:endParaRPr lang="pl-PL" u="sng" dirty="0" smtClean="0"/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endParaRPr lang="pl-PL" sz="2800" dirty="0"/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Warszawa lata 90-te. Spiżarnia sióstr jest pusta, matka przełożona zbiera siostry na modlitwę wieczorną, po czym ok. 23.00 oznajmia: jutro wstajemy o 3.00, pójdziemy kwestować na targ. I tak uczyniły: otrzymały różne dary; dobre i napsute, ale niczym nie wzgardziły. Powróciły z targu ok. 5.00 i zaczęły przygotowywać śniadanie z tego co zebrały. O 6.00 ktoś przyszedł na furtę i wręczył siostrom kopertę z pieniędzmi – 10 000 zł.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34243" y="980728"/>
            <a:ext cx="85823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Siostry Misjonarki Miłości </a:t>
            </a:r>
          </a:p>
          <a:p>
            <a:pPr algn="ctr"/>
            <a:r>
              <a:rPr lang="pl-PL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 Matki Teresy z Kalkuty</a:t>
            </a:r>
            <a:endParaRPr lang="pl-PL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29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246</Words>
  <Application>Microsoft Office PowerPoint</Application>
  <PresentationFormat>Pokaz na ekranie (4:3)</PresentationFormat>
  <Paragraphs>62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„Opatrzność Boża”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„Opatrzność Boża”</dc:title>
  <dc:creator>Natalka</dc:creator>
  <cp:lastModifiedBy>JD</cp:lastModifiedBy>
  <cp:revision>13</cp:revision>
  <dcterms:created xsi:type="dcterms:W3CDTF">2014-04-22T13:14:29Z</dcterms:created>
  <dcterms:modified xsi:type="dcterms:W3CDTF">2014-11-13T15:44:16Z</dcterms:modified>
</cp:coreProperties>
</file>