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64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3DC3E-54CE-455A-B8DF-50516F0CF884}" type="datetimeFigureOut">
              <a:rPr lang="pl-PL" smtClean="0"/>
              <a:pPr/>
              <a:t>2014-10-03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16C09-7D68-46BE-814E-D4F7D2FD85E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16C09-7D68-46BE-814E-D4F7D2FD85ED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90C77-6E33-4FCB-9043-56E5C877EFB3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90C77-6E33-4FCB-9043-56E5C877EFB3}" type="slidenum">
              <a:rPr lang="pl-PL" smtClean="0"/>
              <a:pPr/>
              <a:t>11</a:t>
            </a:fld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90C77-6E33-4FCB-9043-56E5C877EFB3}" type="slidenum">
              <a:rPr lang="pl-PL" smtClean="0"/>
              <a:pPr/>
              <a:t>12</a:t>
            </a:fld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90C77-6E33-4FCB-9043-56E5C877EFB3}" type="slidenum">
              <a:rPr lang="pl-PL" smtClean="0"/>
              <a:pPr/>
              <a:t>13</a:t>
            </a:fld>
            <a:endParaRPr 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90C77-6E33-4FCB-9043-56E5C877EFB3}" type="slidenum">
              <a:rPr lang="pl-PL" smtClean="0"/>
              <a:pPr/>
              <a:t>14</a:t>
            </a:fld>
            <a:endParaRPr 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90C77-6E33-4FCB-9043-56E5C877EFB3}" type="slidenum">
              <a:rPr lang="pl-PL" smtClean="0"/>
              <a:pPr/>
              <a:t>15</a:t>
            </a:fld>
            <a:endParaRPr lang="pl-P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90C77-6E33-4FCB-9043-56E5C877EFB3}" type="slidenum">
              <a:rPr lang="pl-PL" smtClean="0"/>
              <a:pPr/>
              <a:t>16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28593-5C15-4B07-BDE1-0CC60DA004BA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28593-5C15-4B07-BDE1-0CC60DA004BA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28593-5C15-4B07-BDE1-0CC60DA004BA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90C77-6E33-4FCB-9043-56E5C877EFB3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90C77-6E33-4FCB-9043-56E5C877EFB3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90C77-6E33-4FCB-9043-56E5C877EFB3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90C77-6E33-4FCB-9043-56E5C877EFB3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90C77-6E33-4FCB-9043-56E5C877EFB3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F621-E8FD-4F23-9CD1-5847429FD853}" type="datetimeFigureOut">
              <a:rPr lang="pl-PL" smtClean="0"/>
              <a:pPr/>
              <a:t>2014-10-03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A05E-C135-480E-BB85-888B6DCA8BA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F621-E8FD-4F23-9CD1-5847429FD853}" type="datetimeFigureOut">
              <a:rPr lang="pl-PL" smtClean="0"/>
              <a:pPr/>
              <a:t>2014-10-03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A05E-C135-480E-BB85-888B6DCA8BA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F621-E8FD-4F23-9CD1-5847429FD853}" type="datetimeFigureOut">
              <a:rPr lang="pl-PL" smtClean="0"/>
              <a:pPr/>
              <a:t>2014-10-03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A05E-C135-480E-BB85-888B6DCA8BA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F621-E8FD-4F23-9CD1-5847429FD853}" type="datetimeFigureOut">
              <a:rPr lang="pl-PL" smtClean="0"/>
              <a:pPr/>
              <a:t>2014-10-03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A05E-C135-480E-BB85-888B6DCA8BA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F621-E8FD-4F23-9CD1-5847429FD853}" type="datetimeFigureOut">
              <a:rPr lang="pl-PL" smtClean="0"/>
              <a:pPr/>
              <a:t>2014-10-03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A05E-C135-480E-BB85-888B6DCA8BA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F621-E8FD-4F23-9CD1-5847429FD853}" type="datetimeFigureOut">
              <a:rPr lang="pl-PL" smtClean="0"/>
              <a:pPr/>
              <a:t>2014-10-03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A05E-C135-480E-BB85-888B6DCA8BA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F621-E8FD-4F23-9CD1-5847429FD853}" type="datetimeFigureOut">
              <a:rPr lang="pl-PL" smtClean="0"/>
              <a:pPr/>
              <a:t>2014-10-03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A05E-C135-480E-BB85-888B6DCA8BA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F621-E8FD-4F23-9CD1-5847429FD853}" type="datetimeFigureOut">
              <a:rPr lang="pl-PL" smtClean="0"/>
              <a:pPr/>
              <a:t>2014-10-03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A05E-C135-480E-BB85-888B6DCA8BA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F621-E8FD-4F23-9CD1-5847429FD853}" type="datetimeFigureOut">
              <a:rPr lang="pl-PL" smtClean="0"/>
              <a:pPr/>
              <a:t>2014-10-03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A05E-C135-480E-BB85-888B6DCA8BA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F621-E8FD-4F23-9CD1-5847429FD853}" type="datetimeFigureOut">
              <a:rPr lang="pl-PL" smtClean="0"/>
              <a:pPr/>
              <a:t>2014-10-03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A05E-C135-480E-BB85-888B6DCA8BA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F621-E8FD-4F23-9CD1-5847429FD853}" type="datetimeFigureOut">
              <a:rPr lang="pl-PL" smtClean="0"/>
              <a:pPr/>
              <a:t>2014-10-03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A05E-C135-480E-BB85-888B6DCA8BA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3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DF621-E8FD-4F23-9CD1-5847429FD853}" type="datetimeFigureOut">
              <a:rPr lang="pl-PL" smtClean="0"/>
              <a:pPr/>
              <a:t>2014-10-03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8A05E-C135-480E-BB85-888B6DCA8BA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npossumus.pl/ps/Dz/8.php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file:///D:\Materia&#322;y%20wideo\Film\Szymon%20Mag.wmv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file:///D:\Materia&#322;y%20wideo\TV,%20Internet\YouTube%20-%20Dary%20Ducha%20&#346;wi&#281;tego.flv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file:///D:\Materia&#322;y%20wideo\fragmenty%20z%20VHS\Quo%20vadis%20krzy&#380;owanie.m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npossumus.pl/ps/Dz/2.php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file:///D:\Materia&#322;y%20wideo\Film\Piotr%20-%20fragment%20z%20Zes&#322;ania%20Ducha%20&#347;w.wmv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npossumus.pl/ps/Dz/3.php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file:///D:\Materia&#322;y%20wideo\fragmenty%20z%20VHS\Uzdrowienie%20przy%20&#347;wi&#261;tyni.m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npossumus.pl/ps/Dz/14.php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file:///D:\Materia&#322;y%20wideo\Film\Zeus.wm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Przygotowanie do sakramentu bierzmowania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Dziś jest 05.09.2014</a:t>
            </a:r>
          </a:p>
          <a:p>
            <a:r>
              <a:rPr lang="pl-P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 wakacji </a:t>
            </a:r>
            <a:r>
              <a:rPr lang="pl-PL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pozostało 295dni</a:t>
            </a:r>
            <a:endParaRPr lang="pl-PL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  <a:hlinkClick r:id="rId3"/>
              </a:rPr>
              <a:t>Szymon Mag…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>
            <a:hlinkClick r:id="rId4" action="ppaction://program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Powrót do czasów współczesnych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Czy Ty też chciałbyś „kupić” taką moc?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A może rodzice Ci kazali tu być?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67544" y="2944018"/>
            <a:ext cx="3619500" cy="241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5796136" y="2492896"/>
            <a:ext cx="2476849" cy="3710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/>
          <p:cNvSpPr/>
          <p:nvPr/>
        </p:nvSpPr>
        <p:spPr>
          <a:xfrm>
            <a:off x="5796136" y="6237312"/>
            <a:ext cx="17219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emese73 -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6768" cy="114300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A może po prostu…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Idziesz bo wszyscy idą…	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572000" y="188640"/>
            <a:ext cx="4041775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Albo nie wiesz, na co Ci się może ten „kwitek” przydać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" y="3013669"/>
            <a:ext cx="4040188" cy="2273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9" name="Symbol zastępczy zawartości 8"/>
          <p:cNvGraphicFramePr>
            <a:graphicFrameLocks noGrp="1"/>
          </p:cNvGraphicFramePr>
          <p:nvPr>
            <p:ph sz="quarter" idx="4"/>
          </p:nvPr>
        </p:nvGraphicFramePr>
        <p:xfrm>
          <a:off x="4788024" y="836712"/>
          <a:ext cx="4041776" cy="6051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888"/>
                <a:gridCol w="2020888"/>
              </a:tblGrid>
              <a:tr h="37084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solidFill>
                          <a:sysClr val="windowText" lastClr="000000"/>
                        </a:solidFill>
                        <a:latin typeface="Times New Roman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Lublin</a:t>
                      </a:r>
                      <a:endParaRPr lang="pl-PL" sz="11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solidFill>
                          <a:sysClr val="windowText" lastClr="000000"/>
                        </a:solidFill>
                        <a:latin typeface="Times New Roman"/>
                        <a:ea typeface="Calibri"/>
                        <a:cs typeface="Arial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Dnia 10.02.2012</a:t>
                      </a:r>
                      <a:endParaRPr lang="pl-PL" sz="11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ŚWIADECTWO CHRZTU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/>
                          <a:ea typeface="Calibri"/>
                          <a:cs typeface="Arial"/>
                        </a:rPr>
                        <a:t>Imię i </a:t>
                      </a:r>
                      <a:r>
                        <a:rPr lang="pl-PL" sz="1400" dirty="0" smtClean="0">
                          <a:latin typeface="Times New Roman"/>
                          <a:ea typeface="Calibri"/>
                          <a:cs typeface="Arial"/>
                        </a:rPr>
                        <a:t>nazwisko</a:t>
                      </a:r>
                      <a:endParaRPr lang="pl-PL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Times New Roman"/>
                          <a:ea typeface="Calibri"/>
                          <a:cs typeface="Arial"/>
                        </a:rPr>
                        <a:t>Barbara Iksińska</a:t>
                      </a:r>
                      <a:endParaRPr lang="pl-PL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/>
                          <a:ea typeface="Calibri"/>
                          <a:cs typeface="Arial"/>
                        </a:rPr>
                        <a:t>Imię i nazwisko </a:t>
                      </a:r>
                      <a:r>
                        <a:rPr lang="pl-PL" sz="1400" dirty="0" smtClean="0">
                          <a:latin typeface="Times New Roman"/>
                          <a:ea typeface="Calibri"/>
                          <a:cs typeface="Arial"/>
                        </a:rPr>
                        <a:t>ojca</a:t>
                      </a:r>
                      <a:endParaRPr lang="pl-PL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Times New Roman"/>
                          <a:ea typeface="Calibri"/>
                          <a:cs typeface="Arial"/>
                        </a:rPr>
                        <a:t>Zenobiusz Iksiński</a:t>
                      </a:r>
                      <a:endParaRPr lang="pl-PL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/>
                          <a:ea typeface="Calibri"/>
                          <a:cs typeface="Arial"/>
                        </a:rPr>
                        <a:t>Wyznanie (obrządek) </a:t>
                      </a:r>
                      <a:r>
                        <a:rPr lang="pl-PL" sz="1400" dirty="0" smtClean="0">
                          <a:latin typeface="Times New Roman"/>
                          <a:ea typeface="Calibri"/>
                          <a:cs typeface="Arial"/>
                        </a:rPr>
                        <a:t>ojca</a:t>
                      </a:r>
                      <a:endParaRPr lang="pl-PL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/>
                          <a:ea typeface="Calibri"/>
                          <a:cs typeface="Arial"/>
                        </a:rPr>
                        <a:t>Rzymskokatolickie</a:t>
                      </a:r>
                      <a:endParaRPr lang="pl-PL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/>
                          <a:ea typeface="Calibri"/>
                          <a:cs typeface="Arial"/>
                        </a:rPr>
                        <a:t>Imię i </a:t>
                      </a:r>
                      <a:r>
                        <a:rPr lang="pl-PL" sz="1400" dirty="0" smtClean="0">
                          <a:latin typeface="Times New Roman"/>
                          <a:ea typeface="Calibri"/>
                          <a:cs typeface="Arial"/>
                        </a:rPr>
                        <a:t>nazwisko</a:t>
                      </a:r>
                      <a:endParaRPr lang="pl-PL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Times New Roman"/>
                          <a:ea typeface="Calibri"/>
                          <a:cs typeface="Arial"/>
                        </a:rPr>
                        <a:t>Klaudia z.d. Igrekowska</a:t>
                      </a:r>
                      <a:endParaRPr lang="pl-PL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latin typeface="Times New Roman"/>
                          <a:ea typeface="Calibri"/>
                          <a:cs typeface="Arial"/>
                        </a:rPr>
                        <a:t>Wyznanie matki</a:t>
                      </a:r>
                      <a:endParaRPr lang="pl-PL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Times New Roman"/>
                          <a:ea typeface="Calibri"/>
                          <a:cs typeface="Arial"/>
                        </a:rPr>
                        <a:t>Rzymskokatolickie</a:t>
                      </a:r>
                      <a:endParaRPr lang="pl-PL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/>
                          <a:ea typeface="Calibri"/>
                          <a:cs typeface="Arial"/>
                        </a:rPr>
                        <a:t>Data i miejsce </a:t>
                      </a:r>
                      <a:r>
                        <a:rPr lang="pl-PL" sz="1400" dirty="0" smtClean="0">
                          <a:latin typeface="Times New Roman"/>
                          <a:ea typeface="Calibri"/>
                          <a:cs typeface="Arial"/>
                        </a:rPr>
                        <a:t>urodzenia</a:t>
                      </a:r>
                      <a:endParaRPr lang="pl-PL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Times New Roman"/>
                          <a:ea typeface="Calibri"/>
                          <a:cs typeface="Arial"/>
                        </a:rPr>
                        <a:t>15.12.1998 Lublin</a:t>
                      </a:r>
                      <a:endParaRPr lang="pl-PL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/>
                          <a:ea typeface="Calibri"/>
                          <a:cs typeface="Arial"/>
                        </a:rPr>
                        <a:t>Data i miejsce </a:t>
                      </a:r>
                      <a:r>
                        <a:rPr lang="pl-PL" sz="1400" dirty="0" smtClean="0">
                          <a:latin typeface="Times New Roman"/>
                          <a:ea typeface="Calibri"/>
                          <a:cs typeface="Arial"/>
                        </a:rPr>
                        <a:t>chrztu</a:t>
                      </a:r>
                      <a:endParaRPr lang="pl-PL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latin typeface="Times New Roman"/>
                          <a:ea typeface="Calibri"/>
                          <a:cs typeface="Arial"/>
                        </a:rPr>
                        <a:t>26.12.1998, parafia tutejsza.</a:t>
                      </a:r>
                      <a:endParaRPr lang="pl-PL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/>
                          <a:ea typeface="Calibri"/>
                          <a:cs typeface="Arial"/>
                        </a:rPr>
                        <a:t>Szafarz </a:t>
                      </a:r>
                      <a:r>
                        <a:rPr lang="pl-PL" sz="1400" dirty="0" smtClean="0">
                          <a:latin typeface="Times New Roman"/>
                          <a:ea typeface="Calibri"/>
                          <a:cs typeface="Arial"/>
                        </a:rPr>
                        <a:t>chrztu</a:t>
                      </a:r>
                      <a:endParaRPr lang="pl-PL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/>
                          <a:ea typeface="Calibri"/>
                          <a:cs typeface="Arial"/>
                        </a:rPr>
                        <a:t>Ks. Waldemar </a:t>
                      </a:r>
                      <a:r>
                        <a:rPr lang="pl-PL" sz="1400" dirty="0" err="1">
                          <a:latin typeface="Times New Roman"/>
                          <a:ea typeface="Calibri"/>
                          <a:cs typeface="Arial"/>
                        </a:rPr>
                        <a:t>Przykładowski</a:t>
                      </a:r>
                      <a:endParaRPr lang="pl-PL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/>
                          <a:ea typeface="Calibri"/>
                          <a:cs typeface="Arial"/>
                        </a:rPr>
                        <a:t>Adnotacje w księdze </a:t>
                      </a:r>
                      <a:r>
                        <a:rPr lang="pl-PL" sz="1400" dirty="0" smtClean="0">
                          <a:latin typeface="Times New Roman"/>
                          <a:ea typeface="Calibri"/>
                          <a:cs typeface="Arial"/>
                        </a:rPr>
                        <a:t>chrztów</a:t>
                      </a:r>
                      <a:endParaRPr lang="pl-PL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Times New Roman"/>
                          <a:ea typeface="Calibri"/>
                          <a:cs typeface="Arial"/>
                        </a:rPr>
                        <a:t>o bierzmowaniu</a:t>
                      </a:r>
                      <a:endParaRPr lang="pl-PL" sz="110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Times New Roman"/>
                          <a:ea typeface="Calibri"/>
                          <a:cs typeface="Arial"/>
                        </a:rPr>
                        <a:t>de confirmatione (can. 895)</a:t>
                      </a:r>
                      <a:endParaRPr lang="pl-PL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Times New Roman"/>
                          <a:ea typeface="Calibri"/>
                          <a:cs typeface="Arial"/>
                        </a:rPr>
                        <a:t>Bierzmowany w par. tut. 15.06.2014 r., imię „Cecylia”</a:t>
                      </a:r>
                      <a:endParaRPr lang="pl-PL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Times New Roman"/>
                          <a:ea typeface="Calibri"/>
                          <a:cs typeface="Arial"/>
                        </a:rPr>
                        <a:t>o małżeństwie</a:t>
                      </a:r>
                      <a:endParaRPr lang="pl-PL" sz="110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Times New Roman"/>
                          <a:ea typeface="Calibri"/>
                          <a:cs typeface="Arial"/>
                        </a:rPr>
                        <a:t>de matrimonio (can. 1122, 1685)</a:t>
                      </a:r>
                      <a:endParaRPr lang="pl-PL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Times New Roman"/>
                          <a:ea typeface="Calibri"/>
                          <a:cs typeface="Arial"/>
                        </a:rPr>
                        <a:t>De matrimonio nulla adnotatio</a:t>
                      </a:r>
                      <a:endParaRPr lang="pl-PL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/>
                          <a:ea typeface="Calibri"/>
                          <a:cs typeface="Arial"/>
                        </a:rPr>
                        <a:t>Inne</a:t>
                      </a:r>
                      <a:endParaRPr lang="pl-PL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err="1">
                          <a:latin typeface="Times New Roman"/>
                          <a:ea typeface="Calibri"/>
                          <a:cs typeface="Arial"/>
                        </a:rPr>
                        <a:t>aliae</a:t>
                      </a:r>
                      <a:r>
                        <a:rPr lang="pl-PL" sz="1100" dirty="0">
                          <a:latin typeface="Times New Roman"/>
                          <a:ea typeface="Calibri"/>
                          <a:cs typeface="Arial"/>
                        </a:rPr>
                        <a:t> (</a:t>
                      </a:r>
                      <a:r>
                        <a:rPr lang="pl-PL" sz="1100" dirty="0" err="1">
                          <a:latin typeface="Times New Roman"/>
                          <a:ea typeface="Calibri"/>
                          <a:cs typeface="Arial"/>
                        </a:rPr>
                        <a:t>can</a:t>
                      </a:r>
                      <a:r>
                        <a:rPr lang="pl-PL" sz="1100" dirty="0">
                          <a:latin typeface="Times New Roman"/>
                          <a:ea typeface="Calibri"/>
                          <a:cs typeface="Arial"/>
                        </a:rPr>
                        <a:t>. 535, n. 2, 1054)</a:t>
                      </a:r>
                      <a:endParaRPr lang="pl-PL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/>
                          <a:ea typeface="Calibri"/>
                          <a:cs typeface="Arial"/>
                        </a:rPr>
                        <a:t>Brak adnotacji</a:t>
                      </a:r>
                      <a:endParaRPr lang="pl-PL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Prostokąt 7"/>
          <p:cNvSpPr/>
          <p:nvPr/>
        </p:nvSpPr>
        <p:spPr>
          <a:xfrm>
            <a:off x="1259632" y="5301208"/>
            <a:ext cx="17011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Kamaga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 w ten sposób sprowadzasz Boga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Do kawałka papieru…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Albo natrętnego, nieproszonego gościa…</a:t>
            </a:r>
            <a:endParaRPr lang="pl-PL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11201" y="2708920"/>
            <a:ext cx="4428489" cy="29523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860032" y="2780928"/>
            <a:ext cx="3804372" cy="253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/>
          <p:cNvSpPr/>
          <p:nvPr/>
        </p:nvSpPr>
        <p:spPr>
          <a:xfrm>
            <a:off x="5292080" y="5445224"/>
            <a:ext cx="19575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cbckchristine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Tymczasem, wybór Boga, to wybór wizji świata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Pokój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Wojna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23528" y="2708920"/>
            <a:ext cx="4157018" cy="311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937948" y="2500994"/>
            <a:ext cx="3450476" cy="3304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/>
          <p:cNvSpPr/>
          <p:nvPr/>
        </p:nvSpPr>
        <p:spPr>
          <a:xfrm>
            <a:off x="5004048" y="5805264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Witold Krasowski –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971600" y="5949280"/>
            <a:ext cx="181972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Photobank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200" b="1" dirty="0" smtClean="0">
                <a:latin typeface="Times New Roman" pitchFamily="18" charset="0"/>
                <a:cs typeface="Times New Roman" pitchFamily="18" charset="0"/>
              </a:rPr>
              <a:t>Niby to wszystko proste, ale aby coś osiągnąć, trzeba ciągle się doskonalić zarówno</a:t>
            </a:r>
            <a:endParaRPr lang="pl-PL" b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 sprawności ciała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jak i sprawności ducha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" y="2802201"/>
            <a:ext cx="4040188" cy="2696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Symbol zastępczy zawartości 8" descr="Mother_Teresa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5246535" y="2174875"/>
            <a:ext cx="2838755" cy="3951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Prostokąt 9"/>
          <p:cNvSpPr/>
          <p:nvPr/>
        </p:nvSpPr>
        <p:spPr>
          <a:xfrm>
            <a:off x="5076056" y="6093296"/>
            <a:ext cx="36724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Autor: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Evert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Odekerken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CC-BY-2.5</a:t>
            </a:r>
          </a:p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(http://creativecommons.org/licenses/by/2.5)],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undefined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1043608" y="5445224"/>
            <a:ext cx="216116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Oksana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Kuzmina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Jakiego dokonam wyboru?</a:t>
            </a:r>
            <a:br>
              <a:rPr lang="pl-PL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Karty pracy str. 4</a:t>
            </a:r>
            <a:endParaRPr lang="pl-PL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dirty="0" smtClean="0"/>
              <a:t>NOTATKA</a:t>
            </a:r>
          </a:p>
          <a:p>
            <a:pPr algn="ctr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Bierzmowanie to sakrament wtajemniczenia chrześcijańskiego, w którym Duch Święty umacnia chrześcijanina do mężnego wyznawania wiary i postępowania według jej zasad. Darami Ducha Świętego są: mądrość, rozum, rada, umiejętność, męstwo, pobożność i bojaźń Boża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Co to jest bierzmowanie?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700" dirty="0" smtClean="0">
                <a:latin typeface="Times New Roman" pitchFamily="18" charset="0"/>
                <a:cs typeface="Times New Roman" pitchFamily="18" charset="0"/>
              </a:rPr>
              <a:t>Podręcznik, str. 10</a:t>
            </a:r>
            <a:endParaRPr lang="pl-PL" sz="1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1314" y="1600200"/>
            <a:ext cx="50213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Dary Ducha Świętego 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>
            <a:hlinkClick r:id="rId3" action="ppaction://program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500" dirty="0" smtClean="0">
                <a:latin typeface="Times New Roman" pitchFamily="18" charset="0"/>
                <a:cs typeface="Times New Roman" pitchFamily="18" charset="0"/>
              </a:rPr>
              <a:t>Do czego zobowiązywaliśmy się przyjmując ten sakrament? Co znaczy wierzyć?</a:t>
            </a:r>
            <a:endParaRPr lang="pl-PL" sz="3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Pragniemy, aby Duch Święty, którego otrzymamy umocnił nas do mężnego wyznawania wiary i postępowania według jej zasad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Spójrz na tych, którzy wierzyli…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Zwłaszcza w obliczu krzyża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I prześladowań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827584" y="2132856"/>
            <a:ext cx="2920577" cy="38941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5025" y="2800566"/>
            <a:ext cx="4041775" cy="26999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Prostokąt 6"/>
          <p:cNvSpPr/>
          <p:nvPr/>
        </p:nvSpPr>
        <p:spPr>
          <a:xfrm>
            <a:off x="1331640" y="6093296"/>
            <a:ext cx="212109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Spectral-Design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4644008" y="5733256"/>
            <a:ext cx="41044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Kadr z filmu „Quo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vadis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Dlaczego więc w Niego wierzyli, mimo groźby śmierci?</a:t>
            </a:r>
            <a:endParaRPr lang="pl-PL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>
            <a:hlinkClick r:id="rId3" action="ppaction://program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364" y="1600200"/>
            <a:ext cx="75432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pole tekstowe 3"/>
          <p:cNvSpPr txBox="1"/>
          <p:nvPr/>
        </p:nvSpPr>
        <p:spPr>
          <a:xfrm>
            <a:off x="1907704" y="6237312"/>
            <a:ext cx="41044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Kadr z filmu „Quo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vadis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  <a:hlinkClick r:id="rId3"/>
              </a:rPr>
              <a:t>Jak to się zaczęło?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>
            <a:hlinkClick r:id="rId4" action="ppaction://program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  <a:hlinkClick r:id="rId3"/>
              </a:rPr>
              <a:t>Moc jaką otrzymali wzbudzała różne reakcje 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>
            <a:hlinkClick r:id="rId4" action="ppaction://program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  <a:hlinkClick r:id="rId3"/>
              </a:rPr>
              <a:t>W Grecji…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>
            <a:hlinkClick r:id="rId4" action="ppaction://program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425</Words>
  <Application>Microsoft Office PowerPoint</Application>
  <PresentationFormat>Pokaz na ekranie (4:3)</PresentationFormat>
  <Paragraphs>93</Paragraphs>
  <Slides>16</Slides>
  <Notes>16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Motyw pakietu Office</vt:lpstr>
      <vt:lpstr>Przygotowanie do sakramentu bierzmowania</vt:lpstr>
      <vt:lpstr>Co to jest bierzmowanie? Podręcznik, str. 10</vt:lpstr>
      <vt:lpstr>Dary Ducha Świętego </vt:lpstr>
      <vt:lpstr>Do czego zobowiązywaliśmy się przyjmując ten sakrament? Co znaczy wierzyć?</vt:lpstr>
      <vt:lpstr>Spójrz na tych, którzy wierzyli…</vt:lpstr>
      <vt:lpstr>Dlaczego więc w Niego wierzyli, mimo groźby śmierci?</vt:lpstr>
      <vt:lpstr>Jak to się zaczęło?</vt:lpstr>
      <vt:lpstr>Moc jaką otrzymali wzbudzała różne reakcje </vt:lpstr>
      <vt:lpstr>W Grecji…</vt:lpstr>
      <vt:lpstr>Szymon Mag…</vt:lpstr>
      <vt:lpstr>Powrót do czasów współczesnych</vt:lpstr>
      <vt:lpstr>A może po prostu…</vt:lpstr>
      <vt:lpstr>I w ten sposób sprowadzasz Boga</vt:lpstr>
      <vt:lpstr>Tymczasem, wybór Boga, to wybór wizji świata</vt:lpstr>
      <vt:lpstr>Niby to wszystko proste, ale aby coś osiągnąć, trzeba ciągle się doskonalić zarówno</vt:lpstr>
      <vt:lpstr>Jakiego dokonam wyboru? Karty pracy str.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Przygotowanie do sakramentu bierzmowania</dc:title>
  <dc:creator>Mirco</dc:creator>
  <cp:lastModifiedBy>JD</cp:lastModifiedBy>
  <cp:revision>6</cp:revision>
  <dcterms:created xsi:type="dcterms:W3CDTF">2012-09-20T19:32:32Z</dcterms:created>
  <dcterms:modified xsi:type="dcterms:W3CDTF">2014-10-03T21:13:04Z</dcterms:modified>
</cp:coreProperties>
</file>