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1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80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27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9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7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07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29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44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4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3F08-B7DB-42B2-A360-BE9B7CECDF68}" type="datetimeFigureOut">
              <a:rPr lang="pl-PL" smtClean="0"/>
              <a:t>03.05.2017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0D8A-7CBD-40C9-80DB-D735857385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963886"/>
            <a:ext cx="9144000" cy="961901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WINNIE THE POOH</a:t>
            </a:r>
            <a:endParaRPr lang="pl-PL" sz="6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9" y="122759"/>
            <a:ext cx="6895341" cy="48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92" y="365125"/>
            <a:ext cx="6832216" cy="6167215"/>
          </a:xfrm>
        </p:spPr>
      </p:pic>
    </p:spTree>
    <p:extLst>
      <p:ext uri="{BB962C8B-B14F-4D97-AF65-F5344CB8AC3E}">
        <p14:creationId xmlns:p14="http://schemas.microsoft.com/office/powerpoint/2010/main" val="32611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365125"/>
            <a:ext cx="5303520" cy="6264437"/>
          </a:xfrm>
        </p:spPr>
      </p:pic>
    </p:spTree>
    <p:extLst>
      <p:ext uri="{BB962C8B-B14F-4D97-AF65-F5344CB8AC3E}">
        <p14:creationId xmlns:p14="http://schemas.microsoft.com/office/powerpoint/2010/main" val="32229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365125"/>
            <a:ext cx="8412480" cy="6309360"/>
          </a:xfrm>
        </p:spPr>
      </p:pic>
    </p:spTree>
    <p:extLst>
      <p:ext uri="{BB962C8B-B14F-4D97-AF65-F5344CB8AC3E}">
        <p14:creationId xmlns:p14="http://schemas.microsoft.com/office/powerpoint/2010/main" val="3542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83" y="629920"/>
            <a:ext cx="9565233" cy="5976675"/>
          </a:xfrm>
        </p:spPr>
      </p:pic>
    </p:spTree>
    <p:extLst>
      <p:ext uri="{BB962C8B-B14F-4D97-AF65-F5344CB8AC3E}">
        <p14:creationId xmlns:p14="http://schemas.microsoft.com/office/powerpoint/2010/main" val="10262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4" y="527684"/>
            <a:ext cx="10910712" cy="6137275"/>
          </a:xfrm>
        </p:spPr>
      </p:pic>
    </p:spTree>
    <p:extLst>
      <p:ext uri="{BB962C8B-B14F-4D97-AF65-F5344CB8AC3E}">
        <p14:creationId xmlns:p14="http://schemas.microsoft.com/office/powerpoint/2010/main" val="28434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365125"/>
            <a:ext cx="8493760" cy="6370320"/>
          </a:xfrm>
        </p:spPr>
      </p:pic>
    </p:spTree>
    <p:extLst>
      <p:ext uri="{BB962C8B-B14F-4D97-AF65-F5344CB8AC3E}">
        <p14:creationId xmlns:p14="http://schemas.microsoft.com/office/powerpoint/2010/main" val="26259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868679"/>
            <a:ext cx="7985760" cy="5989321"/>
          </a:xfrm>
        </p:spPr>
      </p:pic>
    </p:spTree>
    <p:extLst>
      <p:ext uri="{BB962C8B-B14F-4D97-AF65-F5344CB8AC3E}">
        <p14:creationId xmlns:p14="http://schemas.microsoft.com/office/powerpoint/2010/main" val="27981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Panoramiczny</PresentationFormat>
  <Paragraphs>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Urszula Czerwenka-Kędzior</dc:creator>
  <cp:lastModifiedBy>Urszula Czerwenka-Kędzior</cp:lastModifiedBy>
  <cp:revision>3</cp:revision>
  <dcterms:created xsi:type="dcterms:W3CDTF">2017-05-03T10:28:40Z</dcterms:created>
  <dcterms:modified xsi:type="dcterms:W3CDTF">2017-05-03T10:33:17Z</dcterms:modified>
</cp:coreProperties>
</file>